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9" r:id="rId2"/>
    <p:sldId id="260" r:id="rId3"/>
    <p:sldId id="305" r:id="rId4"/>
    <p:sldId id="306" r:id="rId5"/>
    <p:sldId id="320" r:id="rId6"/>
    <p:sldId id="264" r:id="rId7"/>
    <p:sldId id="263" r:id="rId8"/>
    <p:sldId id="307" r:id="rId9"/>
    <p:sldId id="314" r:id="rId10"/>
    <p:sldId id="313" r:id="rId11"/>
    <p:sldId id="315" r:id="rId12"/>
    <p:sldId id="316" r:id="rId13"/>
    <p:sldId id="317" r:id="rId14"/>
    <p:sldId id="318" r:id="rId15"/>
    <p:sldId id="319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F8F0D1-99AC-4D35-9AEF-222AE4D4412B}">
          <p14:sldIdLst>
            <p14:sldId id="259"/>
            <p14:sldId id="260"/>
            <p14:sldId id="305"/>
            <p14:sldId id="306"/>
            <p14:sldId id="320"/>
            <p14:sldId id="264"/>
            <p14:sldId id="263"/>
            <p14:sldId id="307"/>
            <p14:sldId id="314"/>
            <p14:sldId id="313"/>
            <p14:sldId id="315"/>
            <p14:sldId id="316"/>
            <p14:sldId id="317"/>
            <p14:sldId id="318"/>
            <p14:sldId id="319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5F894-89DE-4379-B321-3D05052D76BD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B5F4F-E960-4128-910D-2D55C7F7B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5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27FF9E-1E46-4DE4-B918-3F6D8ED2C0D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04D7B6B-F1E0-4AD8-9CF4-003201A04DFD}" type="slidenum">
              <a:rPr lang="fa-IR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a-I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ACCB-492B-4D5B-9749-D83006277D41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1EE-EC5C-4203-A281-36298A460A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ACCB-492B-4D5B-9749-D83006277D41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1EE-EC5C-4203-A281-36298A460A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ACCB-492B-4D5B-9749-D83006277D41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1EE-EC5C-4203-A281-36298A460A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ACCB-492B-4D5B-9749-D83006277D41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1EE-EC5C-4203-A281-36298A460A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ACCB-492B-4D5B-9749-D83006277D41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1EE-EC5C-4203-A281-36298A460A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ACCB-492B-4D5B-9749-D83006277D41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1EE-EC5C-4203-A281-36298A460A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ACCB-492B-4D5B-9749-D83006277D41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1EE-EC5C-4203-A281-36298A460A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ACCB-492B-4D5B-9749-D83006277D41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1EE-EC5C-4203-A281-36298A460A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ACCB-492B-4D5B-9749-D83006277D41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1EE-EC5C-4203-A281-36298A460A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ACCB-492B-4D5B-9749-D83006277D41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11EE-EC5C-4203-A281-36298A460A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ACCB-492B-4D5B-9749-D83006277D41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E711EE-EC5C-4203-A281-36298A460AF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0E711EE-EC5C-4203-A281-36298A460AF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2DDACCB-492B-4D5B-9749-D83006277D41}" type="datetimeFigureOut">
              <a:rPr lang="en-US" smtClean="0"/>
              <a:t>5/6/2017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arhangdkh.mihanblog.com/post/1512" TargetMode="External"/><Relationship Id="rId2" Type="http://schemas.openxmlformats.org/officeDocument/2006/relationships/hyperlink" Target="http://d-khoramabad.tvu.ac.ir/fa/456386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arhangdkh.mihanblog.com/post/1507" TargetMode="External"/><Relationship Id="rId4" Type="http://schemas.openxmlformats.org/officeDocument/2006/relationships/hyperlink" Target="http://farhangdkh.mihanblog.com/post/1509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شرکت سروش\فعالان قرآنی\همایش کشوری قرآن\فیلم و تصویر\تصاویر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680916"/>
      </p:ext>
    </p:extLst>
  </p:cSld>
  <p:clrMapOvr>
    <a:masterClrMapping/>
  </p:clrMapOvr>
  <p:transition advClick="0" advTm="12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3" y="1052736"/>
            <a:ext cx="7772400" cy="5040560"/>
          </a:xfrm>
        </p:spPr>
        <p:txBody>
          <a:bodyPr/>
          <a:lstStyle/>
          <a:p>
            <a:pPr algn="ctr"/>
            <a:r>
              <a:rPr lang="fa-IR" sz="1600" dirty="0" smtClean="0">
                <a:solidFill>
                  <a:srgbClr val="0070C0"/>
                </a:solidFill>
              </a:rPr>
              <a:t>باحضور اساتيد كاركنان رياست دانشكده  خرم آبادومعاونت محترم فرهنگي دانشگاه لرستان وايثارگران مركز </a:t>
            </a:r>
            <a:r>
              <a:rPr lang="fa-IR" sz="1800" dirty="0" smtClean="0"/>
              <a:t/>
            </a:r>
            <a:br>
              <a:rPr lang="fa-IR" sz="1800" dirty="0" smtClean="0"/>
            </a:br>
            <a:r>
              <a:rPr lang="fa-IR" sz="1800" dirty="0" smtClean="0"/>
              <a:t>دانشكده فني وحرفه اي خرم آباد</a:t>
            </a:r>
            <a:r>
              <a:rPr lang="fa-IR" dirty="0" smtClean="0"/>
              <a:t> </a:t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22313" y="260649"/>
            <a:ext cx="7772400" cy="648071"/>
          </a:xfrm>
        </p:spPr>
        <p:txBody>
          <a:bodyPr>
            <a:noAutofit/>
          </a:bodyPr>
          <a:lstStyle/>
          <a:p>
            <a:pPr algn="ctr"/>
            <a:r>
              <a:rPr lang="fa-IR" dirty="0" smtClean="0">
                <a:solidFill>
                  <a:srgbClr val="7030A0"/>
                </a:solidFill>
              </a:rPr>
              <a:t>برگزاري مراسم تجليل ازكاركنان واساتيد ايثارگر دانشكده فني وحرفه اي خرم آباد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Documents and Settings\gerami\Desktop\تيراندازي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46310"/>
            <a:ext cx="6408712" cy="408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88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2856"/>
            <a:ext cx="7772400" cy="3636119"/>
          </a:xfrm>
        </p:spPr>
        <p:txBody>
          <a:bodyPr>
            <a:noAutofit/>
          </a:bodyPr>
          <a:lstStyle/>
          <a:p>
            <a:pPr algn="ctr"/>
            <a:r>
              <a:rPr lang="fa-IR" sz="1800" dirty="0">
                <a:solidFill>
                  <a:srgbClr val="FF0000"/>
                </a:solidFill>
              </a:rPr>
              <a:t/>
            </a:r>
            <a:br>
              <a:rPr lang="fa-IR" sz="1800" dirty="0">
                <a:solidFill>
                  <a:srgbClr val="FF0000"/>
                </a:solidFill>
              </a:rPr>
            </a:br>
            <a:r>
              <a:rPr lang="fa-IR" sz="1800" dirty="0">
                <a:solidFill>
                  <a:srgbClr val="FF0000"/>
                </a:solidFill>
              </a:rPr>
              <a:t>باسلام </a:t>
            </a:r>
            <a:r>
              <a:rPr lang="fa-IR" sz="1800" dirty="0" smtClean="0">
                <a:solidFill>
                  <a:srgbClr val="FF0000"/>
                </a:solidFill>
              </a:rPr>
              <a:t>وتبریک(اعيادشعبانيه، </a:t>
            </a:r>
            <a:r>
              <a:rPr lang="fa-IR" sz="1800" dirty="0">
                <a:solidFill>
                  <a:srgbClr val="FF0000"/>
                </a:solidFill>
              </a:rPr>
              <a:t>هفته معلم، به مناسبت هفته معلم ودهه </a:t>
            </a:r>
            <a:r>
              <a:rPr lang="fa-IR" sz="1800" dirty="0" smtClean="0">
                <a:solidFill>
                  <a:srgbClr val="FF0000"/>
                </a:solidFill>
              </a:rPr>
              <a:t>مهدویت)</a:t>
            </a:r>
            <a:br>
              <a:rPr lang="fa-IR" sz="1800" dirty="0" smtClean="0">
                <a:solidFill>
                  <a:srgbClr val="FF0000"/>
                </a:solidFill>
              </a:rPr>
            </a:br>
            <a:r>
              <a:rPr lang="fa-IR" sz="1800" dirty="0" smtClean="0">
                <a:solidFill>
                  <a:srgbClr val="FF0000"/>
                </a:solidFill>
              </a:rPr>
              <a:t> </a:t>
            </a:r>
            <a:r>
              <a:rPr lang="fa-IR" sz="1800" dirty="0">
                <a:solidFill>
                  <a:srgbClr val="FF0000"/>
                </a:solidFill>
              </a:rPr>
              <a:t>امورفرهنگی دانشکده فنی وحرفه ای خرم آباد در نظر دارد یکسری مسابقه کتابخوانی جهت همکاران محترم اداری و  اساتید ارجمند برگزار نماید. منبع سوالات کتاب نگین آفرینش و مهلت ارائه پاسخ نامه به واحد امور فرهنگی 23 اردیبهشت 96 می باشد. فایل </a:t>
            </a:r>
            <a:r>
              <a:rPr lang="en-US" sz="1800" dirty="0">
                <a:solidFill>
                  <a:srgbClr val="FF0000"/>
                </a:solidFill>
              </a:rPr>
              <a:t>word </a:t>
            </a:r>
            <a:r>
              <a:rPr lang="fa-IR" sz="1800" dirty="0">
                <a:solidFill>
                  <a:srgbClr val="FF0000"/>
                </a:solidFill>
              </a:rPr>
              <a:t>و </a:t>
            </a:r>
            <a:r>
              <a:rPr lang="en-US" sz="1800" dirty="0">
                <a:solidFill>
                  <a:srgbClr val="FF0000"/>
                </a:solidFill>
              </a:rPr>
              <a:t>pdf  </a:t>
            </a:r>
            <a:r>
              <a:rPr lang="fa-IR" sz="1800" dirty="0">
                <a:solidFill>
                  <a:srgbClr val="FF0000"/>
                </a:solidFill>
              </a:rPr>
              <a:t>سوالات به پیوست همین اطلاعیه می </a:t>
            </a:r>
            <a:r>
              <a:rPr lang="fa-IR" sz="1800" dirty="0" smtClean="0">
                <a:solidFill>
                  <a:srgbClr val="FF0000"/>
                </a:solidFill>
              </a:rPr>
              <a:t>باشد.باتشکر</a:t>
            </a:r>
            <a:br>
              <a:rPr lang="fa-IR" sz="1800" dirty="0" smtClean="0">
                <a:solidFill>
                  <a:srgbClr val="FF0000"/>
                </a:solidFill>
              </a:rPr>
            </a:br>
            <a:r>
              <a:rPr lang="fa-IR" sz="1600" dirty="0" smtClean="0"/>
              <a:t> واحد </a:t>
            </a:r>
            <a:r>
              <a:rPr lang="fa-IR" sz="1600" dirty="0"/>
              <a:t>امور فرهنگی دانشکده فنی و حرفه ای خرم </a:t>
            </a:r>
            <a:r>
              <a:rPr lang="fa-IR" sz="1600" dirty="0" smtClean="0"/>
              <a:t>آباد</a:t>
            </a:r>
            <a:br>
              <a:rPr lang="fa-IR" sz="1600" dirty="0" smtClean="0"/>
            </a:br>
            <a:r>
              <a:rPr lang="en-US" sz="1600" dirty="0" smtClean="0">
                <a:hlinkClick r:id="rId2"/>
              </a:rPr>
              <a:t>http://d-khoramabad.tvu.ac.ir/fa/456386</a:t>
            </a:r>
            <a:r>
              <a:rPr lang="fa-IR" sz="1600" dirty="0" smtClean="0"/>
              <a:t/>
            </a:r>
            <a:br>
              <a:rPr lang="fa-IR" sz="1600" dirty="0" smtClean="0"/>
            </a:br>
            <a:r>
              <a:rPr lang="fa-IR" sz="1600" dirty="0" smtClean="0"/>
              <a:t>وآدرس ديگرسايت</a:t>
            </a:r>
            <a:br>
              <a:rPr lang="fa-IR" sz="1600" dirty="0" smtClean="0"/>
            </a:b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farhangdkh.mihanblog.com/post/1512</a:t>
            </a:r>
            <a:r>
              <a:rPr lang="fa-IR" sz="1600" dirty="0" smtClean="0"/>
              <a:t/>
            </a:r>
            <a:br>
              <a:rPr lang="fa-IR" sz="1600" dirty="0" smtClean="0"/>
            </a:b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20689"/>
            <a:ext cx="7772400" cy="864095"/>
          </a:xfrm>
        </p:spPr>
        <p:txBody>
          <a:bodyPr>
            <a:normAutofit/>
          </a:bodyPr>
          <a:lstStyle/>
          <a:p>
            <a:pPr algn="r"/>
            <a:r>
              <a:rPr lang="fa-IR" dirty="0" smtClean="0">
                <a:solidFill>
                  <a:srgbClr val="00B050"/>
                </a:solidFill>
              </a:rPr>
              <a:t>برگزاري مسابقات كتابخواني (كتاب نگين آفرينش )جهت كاركنان واساتيد به مناسبت اعياد شعبانيه وهفته معلم ودهه مهدويت ونصب درسايت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16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28800"/>
            <a:ext cx="7772400" cy="4140175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20689"/>
            <a:ext cx="7772400" cy="720079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fa-IR" dirty="0" smtClean="0">
                <a:solidFill>
                  <a:srgbClr val="0070C0"/>
                </a:solidFill>
              </a:rPr>
              <a:t>مراسم بزرگداشت روز معلم ، باحضور اساتيد وكاركنان ومعاونت دانشگاه لرستان حجت الاسلام فلاحي ،حجت الاسلام جمعياري وسخنراني دكتر فلاحي درخصوص ارج ومنزلت معلم وجانبازان وايثارگران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Documents and Settings\gerami\Desktop\تيراندازي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16832"/>
            <a:ext cx="640876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183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12976"/>
            <a:ext cx="7772400" cy="2555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640"/>
            <a:ext cx="7772400" cy="2952328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accent5">
                    <a:lumMod val="75000"/>
                  </a:schemeClr>
                </a:solidFill>
              </a:rPr>
              <a:t>تجليل ازايثارگران دانشكده فني وحرفه اي خرم آباد</a:t>
            </a:r>
          </a:p>
        </p:txBody>
      </p:sp>
      <p:pic>
        <p:nvPicPr>
          <p:cNvPr id="1027" name="Picture 3" descr="C:\Documents and Settings\gerami\Desktop\تيراندازي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53650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gerami\Desktop\تيراندازي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0648"/>
            <a:ext cx="64008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543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40768"/>
            <a:ext cx="7772400" cy="4464496"/>
          </a:xfrm>
        </p:spPr>
        <p:txBody>
          <a:bodyPr>
            <a:normAutofit/>
          </a:bodyPr>
          <a:lstStyle/>
          <a:p>
            <a:pPr algn="r"/>
            <a:r>
              <a:rPr lang="fa-IR" sz="1600" dirty="0"/>
              <a:t>اگر خسته شدیم باید بدانیم کجای کاراشکال دارد وگرنه کار برای خدا که خستگی ندارد، لذت بخش است. </a:t>
            </a:r>
            <a:r>
              <a:rPr lang="fa-IR" sz="1600" dirty="0" smtClean="0"/>
              <a:t>شهید_حسن_باقری</a:t>
            </a: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772400" cy="864095"/>
          </a:xfrm>
        </p:spPr>
        <p:txBody>
          <a:bodyPr>
            <a:normAutofit/>
          </a:bodyPr>
          <a:lstStyle/>
          <a:p>
            <a:pPr algn="r"/>
            <a:r>
              <a:rPr lang="fa-IR" dirty="0" smtClean="0">
                <a:solidFill>
                  <a:schemeClr val="accent2">
                    <a:lumMod val="75000"/>
                  </a:schemeClr>
                </a:solidFill>
              </a:rPr>
              <a:t>برپايي ايستگاه صلواتي ونصب بنر وپوستر به مناسبت اعياد شعبانيه ودهه مهدويت دانشكده </a:t>
            </a:r>
            <a:r>
              <a:rPr lang="fa-IR" dirty="0" smtClean="0">
                <a:solidFill>
                  <a:srgbClr val="00B050"/>
                </a:solidFill>
              </a:rPr>
              <a:t>فني وحرفه اي خرم آباد،طرح سئوالات اهل بيت عترت واهداء جوايز به دانشجويان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051" name="Picture 3" descr="C:\Documents and Settings\gerami\Desktop\تيراندازي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gerami\Desktop\تيراندازي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500"/>
            <a:ext cx="391209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024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08920"/>
            <a:ext cx="7772400" cy="3060055"/>
          </a:xfrm>
        </p:spPr>
        <p:txBody>
          <a:bodyPr>
            <a:normAutofit/>
          </a:bodyPr>
          <a:lstStyle/>
          <a:p>
            <a:r>
              <a:rPr lang="fa-IR" sz="1600" dirty="0" smtClean="0"/>
              <a:t>نمايشگاه پوستر</a:t>
            </a:r>
            <a:br>
              <a:rPr lang="fa-IR" sz="1600" dirty="0" smtClean="0"/>
            </a:br>
            <a:r>
              <a:rPr lang="fa-IR" sz="1600" dirty="0" smtClean="0"/>
              <a:t> به</a:t>
            </a:r>
            <a:br>
              <a:rPr lang="fa-IR" sz="1600" dirty="0" smtClean="0"/>
            </a:br>
            <a:r>
              <a:rPr lang="fa-IR" sz="1600" dirty="0" smtClean="0"/>
              <a:t> مناسبت </a:t>
            </a:r>
            <a:br>
              <a:rPr lang="fa-IR" sz="1600" dirty="0" smtClean="0"/>
            </a:br>
            <a:r>
              <a:rPr lang="fa-IR" sz="1600" dirty="0" smtClean="0"/>
              <a:t>اعيادشعبانيه </a:t>
            </a: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8681"/>
            <a:ext cx="7772400" cy="2232247"/>
          </a:xfrm>
        </p:spPr>
        <p:txBody>
          <a:bodyPr>
            <a:normAutofit/>
          </a:bodyPr>
          <a:lstStyle/>
          <a:p>
            <a:pPr algn="r"/>
            <a:r>
              <a:rPr lang="fa-IR" sz="1800" dirty="0" smtClean="0">
                <a:solidFill>
                  <a:schemeClr val="accent4">
                    <a:lumMod val="75000"/>
                  </a:schemeClr>
                </a:solidFill>
              </a:rPr>
              <a:t>ايستگاه صلواتي </a:t>
            </a:r>
          </a:p>
          <a:p>
            <a:pPr algn="r"/>
            <a:endParaRPr lang="fa-IR" sz="1800" dirty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r>
              <a:rPr lang="fa-IR" sz="1800" dirty="0" smtClean="0">
                <a:solidFill>
                  <a:schemeClr val="accent4">
                    <a:lumMod val="75000"/>
                  </a:schemeClr>
                </a:solidFill>
              </a:rPr>
              <a:t>اهداشيريني</a:t>
            </a:r>
          </a:p>
          <a:p>
            <a:pPr algn="r"/>
            <a:r>
              <a:rPr lang="fa-IR" sz="1800" dirty="0" smtClean="0">
                <a:solidFill>
                  <a:schemeClr val="accent4">
                    <a:lumMod val="75000"/>
                  </a:schemeClr>
                </a:solidFill>
              </a:rPr>
              <a:t> وشربت</a:t>
            </a:r>
          </a:p>
          <a:p>
            <a:pPr algn="r"/>
            <a:endParaRPr lang="fa-IR" sz="1800" dirty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endParaRPr lang="fa-IR" sz="1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gerami\Desktop\تيراندازي\۲۰۱۷-۰۵-۰۱_۲۱.۳۵.۲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37444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gerami\Desktop\تيراندازي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4962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gerami\Desktop\تيراندازي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69096"/>
            <a:ext cx="295232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935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E:\مجموعه عکس\عتبات عالیات\پوستر\Pic (7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3"/>
            <a:ext cx="8643938" cy="6429375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484785"/>
            <a:ext cx="8186738" cy="2736304"/>
          </a:xfrm>
          <a:extLst/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  <a:buFont typeface="Arial" pitchFamily="34" charset="0"/>
              <a:buNone/>
              <a:defRPr/>
            </a:pP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شادی ارواح طيبه</a:t>
            </a:r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 </a:t>
            </a:r>
            <a:r>
              <a:rPr lang="fa-IR" sz="3600" i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0 Titr Bold" pitchFamily="2" charset="-78"/>
              </a:rPr>
              <a:t>شهدا </a:t>
            </a: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و امام شهيدان</a:t>
            </a:r>
          </a:p>
          <a:p>
            <a:pPr algn="ctr">
              <a:lnSpc>
                <a:spcPct val="170000"/>
              </a:lnSpc>
              <a:buFont typeface="Arial" pitchFamily="34" charset="0"/>
              <a:buNone/>
              <a:defRPr/>
            </a:pP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و سلامتی و طول عمر باعزت فرماندهی معظم کل قوا</a:t>
            </a:r>
          </a:p>
          <a:p>
            <a:pPr algn="ctr">
              <a:lnSpc>
                <a:spcPct val="170000"/>
              </a:lnSpc>
              <a:buFont typeface="Arial" pitchFamily="34" charset="0"/>
              <a:buNone/>
              <a:defRPr/>
            </a:pP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حضرت امام خامنه ای عزيز وآرزوي توفيق براي خدمت گزاران به اسلام </a:t>
            </a:r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ومسلمين وظهور وفرج حضرت بقيت </a:t>
            </a: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الله الاعظم (عج) صلوات</a:t>
            </a:r>
          </a:p>
          <a:p>
            <a:pPr algn="ctr">
              <a:lnSpc>
                <a:spcPct val="170000"/>
              </a:lnSpc>
              <a:buFont typeface="Arial" pitchFamily="34" charset="0"/>
              <a:buNone/>
              <a:defRPr/>
            </a:pP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اداره فرهنگي دانشكده فني وحرفه اي خرم آباد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1427F-3420-447E-AE65-74708100EA4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5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مجموعه عکس\قاب\Kadr.gol\PFRMEC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92275" y="2420938"/>
            <a:ext cx="5840413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/>
            <a:r>
              <a:rPr lang="fa-IR" sz="11500">
                <a:solidFill>
                  <a:srgbClr val="002060"/>
                </a:solidFill>
                <a:cs typeface="B Titr" pitchFamily="2" charset="-78"/>
              </a:rPr>
              <a:t>سلام علیکم</a:t>
            </a:r>
            <a:endParaRPr lang="en-US" sz="11500">
              <a:solidFill>
                <a:srgbClr val="002060"/>
              </a:solidFill>
              <a:cs typeface="B Titr" pitchFamily="2" charset="-78"/>
            </a:endParaRPr>
          </a:p>
        </p:txBody>
      </p:sp>
      <p:pic>
        <p:nvPicPr>
          <p:cNvPr id="3077" name="Picture 5" descr="E:\مجموعه عکس\متحرک\2iopa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4181475"/>
            <a:ext cx="22574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E:\مجموعه عکس\متحرک\1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373188"/>
            <a:ext cx="8382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45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مجموعه عکس\قاب\073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196752"/>
            <a:ext cx="6048672" cy="4464496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2  Titr" pitchFamily="2" charset="-78"/>
              </a:rPr>
              <a:t>به:ستادشاهدوايثارگران دانشگاه فني وحرفه اي كشور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1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2  Titr" pitchFamily="2" charset="-78"/>
              </a:rPr>
              <a:t>باسلام واحترام،پيرو نامه شماره25/610/1142تاريخ1396/2/10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1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2  Titr" pitchFamily="2" charset="-78"/>
              </a:rPr>
              <a:t>باتبريك اعيادشعبانيه وهفته معلم </a:t>
            </a:r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1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2  Titr" pitchFamily="2" charset="-78"/>
              </a:rPr>
              <a:t>به مناسبت اعيادشعبانيه( ولادت حضرت اباعبدالله الحسين ،اباالفضل العباس ع وروز جانباز )وهفته معلم درمركزدانشكده فني وحرفه اي خرم آبادمراسم جشن وسروربرگزاروفعاليت هابه شرح ذيل به اطلاع ميرساند.</a:t>
            </a:r>
            <a:endParaRPr lang="fa-IR" sz="1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  <a:ea typeface="+mj-ea"/>
              <a:cs typeface="2 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DC03-1A2C-4E02-94B4-54136BA7C71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8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086" y="3927"/>
            <a:ext cx="9144000" cy="1143000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fa-I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2  Titr" pitchFamily="2" charset="-78"/>
              </a:rPr>
              <a:t>آدرس سايت هاي دانشكده فني وحرفه اي وسايت فرهنگي به مناسبت اعياد شعبانيه هفته معلم                     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DC03-1A2C-4E02-94B4-54136BA7C712}" type="slidenum">
              <a:rPr lang="en-US" smtClean="0"/>
              <a:t>4</a:t>
            </a:fld>
            <a:endParaRPr lang="en-US" dirty="0"/>
          </a:p>
        </p:txBody>
      </p:sp>
      <p:pic>
        <p:nvPicPr>
          <p:cNvPr id="11266" name="Picture 2" descr="E:\مجموعه عکس\قاب\098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3401" y="1371600"/>
            <a:ext cx="7924800" cy="533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lnSpc>
                <a:spcPct val="200000"/>
              </a:lnSpc>
              <a:buNone/>
            </a:pPr>
            <a:r>
              <a:rPr lang="fa-IR" sz="1400" b="1" dirty="0" smtClean="0">
                <a:solidFill>
                  <a:srgbClr val="FF0000"/>
                </a:solidFill>
              </a:rPr>
              <a:t>تبريك روز جانباز وميلادحضرت عباس (ع)درسايت فرهنگي دانشكده فني وحرفه اي خرم آباد به آدرس</a:t>
            </a:r>
          </a:p>
          <a:p>
            <a:pPr marL="0" indent="0" algn="justLow" rtl="1">
              <a:lnSpc>
                <a:spcPct val="200000"/>
              </a:lnSpc>
              <a:buNone/>
            </a:pPr>
            <a:r>
              <a:rPr lang="en-US" sz="1400" b="1" dirty="0">
                <a:solidFill>
                  <a:srgbClr val="FF0000"/>
                </a:solidFill>
                <a:hlinkClick r:id="rId4"/>
              </a:rPr>
              <a:t>http://</a:t>
            </a:r>
            <a:r>
              <a:rPr lang="en-US" sz="1400" b="1" dirty="0" smtClean="0">
                <a:solidFill>
                  <a:srgbClr val="FF0000"/>
                </a:solidFill>
                <a:hlinkClick r:id="rId4"/>
              </a:rPr>
              <a:t>farhangdkh.mihanblog.com/post/1509</a:t>
            </a:r>
            <a:endParaRPr lang="fa-IR" sz="1400" b="1" dirty="0" smtClean="0">
              <a:solidFill>
                <a:srgbClr val="FF0000"/>
              </a:solidFill>
            </a:endParaRPr>
          </a:p>
          <a:p>
            <a:pPr marL="0" indent="0" algn="justLow" rtl="1">
              <a:lnSpc>
                <a:spcPct val="200000"/>
              </a:lnSpc>
              <a:buNone/>
            </a:pPr>
            <a:r>
              <a:rPr lang="fa-IR" sz="1400" b="1" dirty="0">
                <a:solidFill>
                  <a:srgbClr val="FF0000"/>
                </a:solidFill>
              </a:rPr>
              <a:t>میلاد اباالفضل(ع)، ماهتاب شب های غریبی حسین(ع) و اسوه باشکوه جانبازی مبارک </a:t>
            </a:r>
            <a:r>
              <a:rPr lang="fa-IR" sz="1400" b="1" dirty="0" smtClean="0">
                <a:solidFill>
                  <a:srgbClr val="FF0000"/>
                </a:solidFill>
              </a:rPr>
              <a:t>باد</a:t>
            </a:r>
          </a:p>
          <a:p>
            <a:pPr marL="0" indent="0" algn="justLow" rtl="1">
              <a:lnSpc>
                <a:spcPct val="200000"/>
              </a:lnSpc>
              <a:buNone/>
            </a:pPr>
            <a:r>
              <a:rPr lang="en-US" sz="1400" b="1" dirty="0">
                <a:solidFill>
                  <a:srgbClr val="FF0000"/>
                </a:solidFill>
                <a:hlinkClick r:id="rId5"/>
              </a:rPr>
              <a:t>http://</a:t>
            </a:r>
            <a:r>
              <a:rPr lang="en-US" sz="1400" b="1" dirty="0" smtClean="0">
                <a:solidFill>
                  <a:srgbClr val="FF0000"/>
                </a:solidFill>
                <a:hlinkClick r:id="rId5"/>
              </a:rPr>
              <a:t>farhangdkh.mihanblog.com/post/1507</a:t>
            </a:r>
            <a:endParaRPr lang="fa-IR" sz="1400" b="1" dirty="0">
              <a:solidFill>
                <a:srgbClr val="FF0000"/>
              </a:solidFill>
            </a:endParaRPr>
          </a:p>
          <a:p>
            <a:pPr marL="0" indent="0" algn="justLow" rtl="1">
              <a:lnSpc>
                <a:spcPct val="200000"/>
              </a:lnSpc>
              <a:buNone/>
            </a:pPr>
            <a:r>
              <a:rPr lang="fa-IR" sz="1400" b="1" dirty="0">
                <a:solidFill>
                  <a:srgbClr val="FF0000"/>
                </a:solidFill>
              </a:rPr>
              <a:t>شعبان شد و پیک عشق از راه آمد عطر نفس بقیه الله </a:t>
            </a:r>
            <a:r>
              <a:rPr lang="fa-IR" sz="1400" b="1" dirty="0" smtClean="0">
                <a:solidFill>
                  <a:srgbClr val="FF0000"/>
                </a:solidFill>
              </a:rPr>
              <a:t>آمد</a:t>
            </a:r>
          </a:p>
          <a:p>
            <a:pPr marL="0" indent="0" algn="justLow" rtl="1">
              <a:lnSpc>
                <a:spcPct val="200000"/>
              </a:lnSpc>
              <a:buNone/>
            </a:pPr>
            <a:r>
              <a:rPr lang="en-US" sz="1400" b="1" dirty="0">
                <a:solidFill>
                  <a:srgbClr val="FF0000"/>
                </a:solidFill>
              </a:rPr>
              <a:t>http://farhangdkh.mihanblog.com/post/1507</a:t>
            </a:r>
          </a:p>
          <a:p>
            <a:pPr marL="0" indent="0" algn="justLow" rtl="1">
              <a:lnSpc>
                <a:spcPct val="200000"/>
              </a:lnSpc>
              <a:buNone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0" indent="0" algn="justLow" rtl="1">
              <a:lnSpc>
                <a:spcPct val="200000"/>
              </a:lnSpc>
              <a:buNone/>
            </a:pPr>
            <a:endParaRPr lang="en-US" sz="1400" b="1" dirty="0">
              <a:solidFill>
                <a:srgbClr val="FF0000"/>
              </a:solidFill>
            </a:endParaRPr>
          </a:p>
          <a:p>
            <a:pPr marL="0" indent="0" algn="justLow" rtl="1">
              <a:lnSpc>
                <a:spcPct val="200000"/>
              </a:lnSpc>
              <a:buNone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0" indent="0" algn="justLow" rtl="1">
              <a:lnSpc>
                <a:spcPct val="200000"/>
              </a:lnSpc>
              <a:buNone/>
            </a:pPr>
            <a:endParaRPr lang="en-US" sz="1400" b="1" dirty="0">
              <a:solidFill>
                <a:srgbClr val="FF0000"/>
              </a:solidFill>
            </a:endParaRPr>
          </a:p>
          <a:p>
            <a:pPr marL="0" indent="0" algn="justLow" rtl="1">
              <a:lnSpc>
                <a:spcPct val="200000"/>
              </a:lnSpc>
              <a:buNone/>
            </a:pPr>
            <a:endParaRPr lang="fa-IR" sz="1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6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میلاد حضرت عباس(ع) مبارک باد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>
                <a:cs typeface="2  Badr" panose="00000400000000000000" pitchFamily="2" charset="-78"/>
              </a:rPr>
              <a:t>هر گل خوشبو که گل یاس نیست</a:t>
            </a:r>
            <a:endParaRPr lang="fa-IR" sz="2800" dirty="0">
              <a:cs typeface="2  Badr" panose="00000400000000000000" pitchFamily="2" charset="-78"/>
            </a:endParaRPr>
          </a:p>
          <a:p>
            <a:pPr algn="r"/>
            <a:r>
              <a:rPr lang="fa-IR" sz="2800" dirty="0">
                <a:cs typeface="2  Badr" panose="00000400000000000000" pitchFamily="2" charset="-78"/>
              </a:rPr>
              <a:t>هر چه تلألو کند الماس نیست</a:t>
            </a:r>
          </a:p>
          <a:p>
            <a:pPr algn="r"/>
            <a:r>
              <a:rPr lang="fa-IR" sz="2800" dirty="0">
                <a:cs typeface="2  Badr" panose="00000400000000000000" pitchFamily="2" charset="-78"/>
              </a:rPr>
              <a:t>ماه زیاد است و برادر بسی</a:t>
            </a:r>
          </a:p>
          <a:p>
            <a:pPr algn="r"/>
            <a:r>
              <a:rPr lang="fa-IR" sz="2800" dirty="0">
                <a:cs typeface="2  Badr" panose="00000400000000000000" pitchFamily="2" charset="-78"/>
              </a:rPr>
              <a:t>هیچ یکی حضرت عبـاس نیست</a:t>
            </a:r>
          </a:p>
          <a:p>
            <a:pPr algn="r"/>
            <a:r>
              <a:rPr lang="fa-IR" sz="2800" dirty="0">
                <a:cs typeface="2  Badr" panose="00000400000000000000" pitchFamily="2" charset="-78"/>
              </a:rPr>
              <a:t>میلاد حضرت عباس(ع) مبارک باد</a:t>
            </a:r>
            <a:endParaRPr lang="en-US" sz="2800" dirty="0">
              <a:cs typeface="2 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090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8197"/>
            <a:ext cx="9144000" cy="1143000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fa-IR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2  Titr" pitchFamily="2" charset="-78"/>
              </a:rPr>
              <a:t>گزیده ای از اوامر فرماندهی معظم کل قوا درخصوص جانبازان وهمسران خانواده هاي آنان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DC03-1A2C-4E02-94B4-54136BA7C712}" type="slidenum">
              <a:rPr lang="en-US" smtClean="0"/>
              <a:t>6</a:t>
            </a:fld>
            <a:endParaRPr lang="en-US" dirty="0"/>
          </a:p>
        </p:txBody>
      </p:sp>
      <p:pic>
        <p:nvPicPr>
          <p:cNvPr id="11266" name="Picture 2" descr="E:\مجموعه عکس\قاب\098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27444" y="1371600"/>
            <a:ext cx="7924800" cy="533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lnSpc>
                <a:spcPct val="200000"/>
              </a:lnSpc>
            </a:pPr>
            <a:r>
              <a:rPr lang="fa-IR" sz="2000" b="1" dirty="0">
                <a:solidFill>
                  <a:srgbClr val="FF0000"/>
                </a:solidFill>
              </a:rPr>
              <a:t> امروز جانبازها وقتی به طور متمایز و شاخص در جامعه نشان داده بشوند، معرفی بشوند، تجلیل بشوند، احترام بشوند و مورد تکریم قرار بگیرند، این به معنای به میان آوردن و به عرصه آوردن تمثل واقعی ایثار است؛ این خیلی اهمیت دارد. لذا ما به این تکریم و تجلیل احتیاج داشتیم، نظام به این احتیاج داشت. علاوه بر اینها، جهت سوم، یک نوع سپاسگزاری کوچکی هم از این مجموعه‌ی فداکار و خانواده‌هاشان به حساب می‌آید</a:t>
            </a:r>
            <a:r>
              <a:rPr lang="fa-IR" sz="2000" b="1" dirty="0" smtClean="0">
                <a:solidFill>
                  <a:srgbClr val="FF0000"/>
                </a:solidFill>
              </a:rPr>
              <a:t>.</a:t>
            </a:r>
          </a:p>
          <a:p>
            <a:pPr algn="justLow" rtl="1">
              <a:lnSpc>
                <a:spcPct val="200000"/>
              </a:lnSpc>
            </a:pPr>
            <a:r>
              <a:rPr lang="fa-IR" sz="2000" b="1" dirty="0">
                <a:solidFill>
                  <a:srgbClr val="FF0000"/>
                </a:solidFill>
              </a:rPr>
              <a:t> من واقعاً از همه‌ی این همسران محترم، صمیمانه و از ته دل تشکر میکنم. این خانمها بدانند که اجر آنها در خدمت صادقانه و با روی خوش به این جانباز، یکی از بزرگترین ایثارهاست، یکی از برجسته‌ترین جهادهاست؛ پیش خدای متعال اجرهای بزرگ دارد.</a:t>
            </a:r>
            <a:endParaRPr lang="fa-IR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638800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noAutofit/>
          </a:bodyPr>
          <a:lstStyle/>
          <a:p>
            <a:pPr marL="0" indent="0" algn="ctr" rtl="1">
              <a:lnSpc>
                <a:spcPct val="150000"/>
              </a:lnSpc>
              <a:buNone/>
              <a:defRPr/>
            </a:pPr>
            <a:endParaRPr lang="fa-IR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0 Titr Bold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  <a:defRPr/>
            </a:pP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ياد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شهدا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بايد هميشه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در فضاى جامعه زنده باشد.</a:t>
            </a:r>
          </a:p>
          <a:p>
            <a:pPr marL="0" indent="0" algn="ctr" rtl="1">
              <a:lnSpc>
                <a:spcPct val="150000"/>
              </a:lnSpc>
              <a:buNone/>
              <a:defRPr/>
            </a:pP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سلام بر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آنهايي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که از همه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چيز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گذشتند تا ما به هر چه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ميخواهيم برسيم</a:t>
            </a:r>
            <a:endParaRPr lang="fa-IR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0 Titr Bold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  <a:defRPr/>
            </a:pP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سلام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بر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آنهايي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که قامت راست کردند تا قامت ما خم نشود</a:t>
            </a:r>
          </a:p>
          <a:p>
            <a:pPr marL="0" indent="0" algn="ctr" rtl="1">
              <a:lnSpc>
                <a:spcPct val="150000"/>
              </a:lnSpc>
              <a:buNone/>
              <a:defRPr/>
            </a:pP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سلام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بر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آنهايي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که به نفس افتادند تا ما از نفس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نيفتيم</a:t>
            </a:r>
            <a:endParaRPr lang="fa-IR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0 Titr Bold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  <a:defRPr/>
            </a:pP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سلام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بر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آنهايي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که رفتند تا ما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بمانيم</a:t>
            </a:r>
          </a:p>
          <a:p>
            <a:pPr marL="0" indent="0" algn="ctr" rtl="1">
              <a:lnSpc>
                <a:spcPct val="150000"/>
              </a:lnSpc>
              <a:buNone/>
              <a:defRPr/>
            </a:pP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سلام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بر مردان خدا</a:t>
            </a:r>
          </a:p>
          <a:p>
            <a:pPr marL="0" indent="0" algn="ctr" rtl="1">
              <a:lnSpc>
                <a:spcPct val="150000"/>
              </a:lnSpc>
              <a:buNone/>
              <a:defRPr/>
            </a:pP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سلام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0 Titr Bold" pitchFamily="2" charset="-78"/>
              </a:rPr>
              <a:t>بر شهدا ...!</a:t>
            </a:r>
            <a:endParaRPr lang="fa-IR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cs typeface="0 Titr Bold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a-IR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0 Titr Bold" pitchFamily="2" charset="-78"/>
              </a:rPr>
              <a:t>امام خامنه اي:</a:t>
            </a:r>
            <a:endParaRPr lang="fa-IR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cs typeface="0 Titr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836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0"/>
            <a:ext cx="7772400" cy="1556792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rgbClr val="FFC000"/>
                </a:solidFill>
              </a:rPr>
              <a:t>برگزاري مراسم جشن ميلادحضرت عباس(ع)وروز جانباز  </a:t>
            </a:r>
            <a:r>
              <a:rPr lang="fa-IR" sz="2800" dirty="0" smtClean="0">
                <a:solidFill>
                  <a:srgbClr val="00B050"/>
                </a:solidFill>
              </a:rPr>
              <a:t>درخوابگاه هاي دانشجويي دانشكده فني وحرفه خرم آباد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272808" cy="41540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62473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13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مراسم جشن اعياد شعبانيه</a:t>
            </a:r>
            <a:endParaRPr lang="en-US" dirty="0"/>
          </a:p>
        </p:txBody>
      </p:sp>
      <p:pic>
        <p:nvPicPr>
          <p:cNvPr id="6146" name="Picture 2" descr="C:\Documents and Settings\gerami\Desktop\تيراندازي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286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298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573</TotalTime>
  <Words>580</Words>
  <Application>Microsoft Office PowerPoint</Application>
  <PresentationFormat>On-screen Show (4:3)</PresentationFormat>
  <Paragraphs>59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Adjacency</vt:lpstr>
      <vt:lpstr>PowerPoint Presentation</vt:lpstr>
      <vt:lpstr>PowerPoint Presentation</vt:lpstr>
      <vt:lpstr>PowerPoint Presentation</vt:lpstr>
      <vt:lpstr>آدرس سايت هاي دانشكده فني وحرفه اي وسايت فرهنگي به مناسبت اعياد شعبانيه هفته معلم                     </vt:lpstr>
      <vt:lpstr>میلاد حضرت عباس(ع) مبارک باد</vt:lpstr>
      <vt:lpstr>گزیده ای از اوامر فرماندهی معظم کل قوا درخصوص جانبازان وهمسران خانواده هاي آنان</vt:lpstr>
      <vt:lpstr>PowerPoint Presentation</vt:lpstr>
      <vt:lpstr>برگزاري مراسم جشن ميلادحضرت عباس(ع)وروز جانباز  درخوابگاه هاي دانشجويي دانشكده فني وحرفه خرم آباد</vt:lpstr>
      <vt:lpstr>مراسم جشن اعياد شعبانيه</vt:lpstr>
      <vt:lpstr>باحضور اساتيد كاركنان رياست دانشكده  خرم آبادومعاونت محترم فرهنگي دانشگاه لرستان وايثارگران مركز  دانشكده فني وحرفه اي خرم آباد   </vt:lpstr>
      <vt:lpstr> باسلام وتبریک(اعيادشعبانيه، هفته معلم، به مناسبت هفته معلم ودهه مهدویت)  امورفرهنگی دانشکده فنی وحرفه ای خرم آباد در نظر دارد یکسری مسابقه کتابخوانی جهت همکاران محترم اداری و  اساتید ارجمند برگزار نماید. منبع سوالات کتاب نگین آفرینش و مهلت ارائه پاسخ نامه به واحد امور فرهنگی 23 اردیبهشت 96 می باشد. فایل word و pdf  سوالات به پیوست همین اطلاعیه می باشد.باتشکر  واحد امور فرهنگی دانشکده فنی و حرفه ای خرم آباد http://d-khoramabad.tvu.ac.ir/fa/456386 وآدرس ديگرسايت http://farhangdkh.mihanblog.com/post/1512 </vt:lpstr>
      <vt:lpstr>PowerPoint Presentation</vt:lpstr>
      <vt:lpstr>PowerPoint Presentation</vt:lpstr>
      <vt:lpstr>اگر خسته شدیم باید بدانیم کجای کاراشکال دارد وگرنه کار برای خدا که خستگی ندارد، لذت بخش است. شهید_حسن_باقری</vt:lpstr>
      <vt:lpstr>نمايشگاه پوستر  به  مناسبت  اعيادشعبانيه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gerami</cp:lastModifiedBy>
  <cp:revision>98</cp:revision>
  <dcterms:created xsi:type="dcterms:W3CDTF">2017-01-07T02:55:59Z</dcterms:created>
  <dcterms:modified xsi:type="dcterms:W3CDTF">2017-05-06T06:46:28Z</dcterms:modified>
</cp:coreProperties>
</file>